
<file path=[Content_Types].xml><?xml version="1.0" encoding="utf-8"?>
<Types xmlns="http://schemas.openxmlformats.org/package/2006/content-types">
  <Override PartName="/ppt/slideLayouts/slideLayout18.xml" ContentType="application/vnd.openxmlformats-officedocument.presentationml.slideLayout+xml"/>
  <Override PartName="/ppt/slideLayouts/slideLayout1.xml" ContentType="application/vnd.openxmlformats-officedocument.presentationml.slideLayout+xml"/>
  <Default Extension="png" ContentType="image/png"/>
  <Default Extension="rels" ContentType="application/vnd.openxmlformats-package.relationships+xml"/>
  <Default Extension="jpeg" ContentType="image/jpeg"/>
  <Default Extension="xml" ContentType="application/xml"/>
  <Override PartName="/ppt/slideLayouts/slideLayout16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slideLayouts/slideLayout17.xml" ContentType="application/vnd.openxmlformats-officedocument.presentationml.slideLayout+xml"/>
  <Override PartName="/ppt/slideLayouts/slideLayout2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Layouts/slideLayout15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70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-9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3124200"/>
            <a:ext cx="6477000" cy="1914144"/>
          </a:xfrm>
        </p:spPr>
        <p:txBody>
          <a:bodyPr vert="horz" lIns="45720" tIns="0" rIns="45720" bIns="0" rtlCol="0" anchor="b" anchorCtr="0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800" y="5056632"/>
            <a:ext cx="6477000" cy="1174088"/>
          </a:xfrm>
        </p:spPr>
        <p:txBody>
          <a:bodyPr vert="horz" lIns="91440" tIns="0" rIns="45720" bIns="0" rtlCol="0">
            <a:normAutofit/>
          </a:bodyPr>
          <a:lstStyle>
            <a:lvl1pPr marL="0" indent="0" algn="l" defTabSz="914400" rtl="0" eaLnBrk="1" latinLnBrk="0" hangingPunct="1">
              <a:lnSpc>
                <a:spcPts val="2600"/>
              </a:lnSpc>
              <a:spcBef>
                <a:spcPts val="0"/>
              </a:spcBef>
              <a:buSzPct val="90000"/>
              <a:buFontTx/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0216"/>
            <a:ext cx="1984248" cy="274320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fld id="{45F80A14-C52E-E04D-9DE4-F8A50F0F2290}" type="datetimeFigureOut">
              <a:rPr lang="en-US" smtClean="0"/>
              <a:pPr/>
              <a:t>3/1/12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59352" y="6300216"/>
            <a:ext cx="3813048" cy="274320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6300216"/>
            <a:ext cx="685800" cy="274320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fld id="{4F59604A-DDD4-4BE5-9F0F-C50D317D16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80A14-C52E-E04D-9DE4-F8A50F0F2290}" type="datetimeFigureOut">
              <a:rPr lang="en-US" smtClean="0"/>
              <a:pPr/>
              <a:t>3/1/12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B7723-DD68-AC49-A64C-BA0A3320967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645152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645152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80A14-C52E-E04D-9DE4-F8A50F0F2290}" type="datetimeFigureOut">
              <a:rPr lang="en-US" smtClean="0"/>
              <a:pPr/>
              <a:t>3/1/12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B7723-DD68-AC49-A64C-BA0A3320967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914400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645152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645152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80A14-C52E-E04D-9DE4-F8A50F0F2290}" type="datetimeFigureOut">
              <a:rPr lang="en-US" smtClean="0"/>
              <a:pPr/>
              <a:t>3/1/12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B7723-DD68-AC49-A64C-BA0A3320967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80A14-C52E-E04D-9DE4-F8A50F0F2290}" type="datetimeFigureOut">
              <a:rPr lang="en-US" smtClean="0"/>
              <a:pPr/>
              <a:t>3/1/12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B7723-DD68-AC49-A64C-BA0A3320967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690048"/>
            <a:ext cx="3563938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7250" y="368490"/>
            <a:ext cx="3566160" cy="5627498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398" y="2866030"/>
            <a:ext cx="3563938" cy="2163171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80A14-C52E-E04D-9DE4-F8A50F0F2290}" type="datetimeFigureOut">
              <a:rPr lang="en-US" smtClean="0"/>
              <a:pPr/>
              <a:t>3/1/12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9604A-DDD4-4BE5-9F0F-C50D317D16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7546" y="1524000"/>
            <a:ext cx="356616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7544" y="2699982"/>
            <a:ext cx="3566160" cy="2163171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80A14-C52E-E04D-9DE4-F8A50F0F2290}" type="datetimeFigureOut">
              <a:rPr lang="en-US" smtClean="0"/>
              <a:pPr/>
              <a:t>3/1/12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B7723-DD68-AC49-A64C-BA0A3320967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3" name="Group 7"/>
          <p:cNvGrpSpPr/>
          <p:nvPr/>
        </p:nvGrpSpPr>
        <p:grpSpPr>
          <a:xfrm rot="21421631">
            <a:off x="629028" y="505650"/>
            <a:ext cx="3850925" cy="5516274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Picture Placeholder 9"/>
          <p:cNvSpPr>
            <a:spLocks noGrp="1"/>
          </p:cNvSpPr>
          <p:nvPr>
            <p:ph type="pic" sz="quarter" idx="14"/>
          </p:nvPr>
        </p:nvSpPr>
        <p:spPr>
          <a:xfrm rot="21421631">
            <a:off x="808793" y="667560"/>
            <a:ext cx="3468664" cy="512472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3"/>
          <p:cNvGrpSpPr/>
          <p:nvPr/>
        </p:nvGrpSpPr>
        <p:grpSpPr>
          <a:xfrm rot="21214351">
            <a:off x="313409" y="3520798"/>
            <a:ext cx="4088024" cy="3026020"/>
            <a:chOff x="1524000" y="381000"/>
            <a:chExt cx="3657600" cy="4737978"/>
          </a:xfrm>
        </p:grpSpPr>
        <p:sp>
          <p:nvSpPr>
            <p:cNvPr id="15" name="Rectangle 14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7" name="Picture Placeholder 9"/>
          <p:cNvSpPr>
            <a:spLocks noGrp="1"/>
          </p:cNvSpPr>
          <p:nvPr>
            <p:ph type="pic" sz="quarter" idx="16"/>
          </p:nvPr>
        </p:nvSpPr>
        <p:spPr>
          <a:xfrm rot="21214351">
            <a:off x="491057" y="3682579"/>
            <a:ext cx="3704109" cy="269708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grpSp>
        <p:nvGrpSpPr>
          <p:cNvPr id="8" name="Group 9"/>
          <p:cNvGrpSpPr/>
          <p:nvPr/>
        </p:nvGrpSpPr>
        <p:grpSpPr>
          <a:xfrm rot="232774">
            <a:off x="169481" y="241256"/>
            <a:ext cx="4088024" cy="3026020"/>
            <a:chOff x="1524000" y="381000"/>
            <a:chExt cx="3657600" cy="4737978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3" name="Picture Placeholder 9"/>
          <p:cNvSpPr>
            <a:spLocks noGrp="1"/>
          </p:cNvSpPr>
          <p:nvPr>
            <p:ph type="pic" sz="quarter" idx="15"/>
          </p:nvPr>
        </p:nvSpPr>
        <p:spPr>
          <a:xfrm rot="232774">
            <a:off x="347129" y="403037"/>
            <a:ext cx="3704109" cy="269708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3434" y="1524000"/>
            <a:ext cx="356616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3432" y="2699982"/>
            <a:ext cx="3566160" cy="2163171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80A14-C52E-E04D-9DE4-F8A50F0F2290}" type="datetimeFigureOut">
              <a:rPr lang="en-US" smtClean="0"/>
              <a:pPr/>
              <a:t>3/1/12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B7723-DD68-AC49-A64C-BA0A3320967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762374"/>
            <a:ext cx="731520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3" name="Group 8"/>
          <p:cNvGrpSpPr/>
          <p:nvPr/>
        </p:nvGrpSpPr>
        <p:grpSpPr>
          <a:xfrm rot="232774">
            <a:off x="2059282" y="379100"/>
            <a:ext cx="5031327" cy="3443312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928736"/>
            <a:ext cx="7315200" cy="987970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80A14-C52E-E04D-9DE4-F8A50F0F2290}" type="datetimeFigureOut">
              <a:rPr lang="en-US" smtClean="0"/>
              <a:pPr/>
              <a:t>3/1/12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B7723-DD68-AC49-A64C-BA0A3320967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 rot="232774">
            <a:off x="2248157" y="564564"/>
            <a:ext cx="4653577" cy="307238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Pictures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762374"/>
            <a:ext cx="731520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3" name="Group 13"/>
          <p:cNvGrpSpPr/>
          <p:nvPr/>
        </p:nvGrpSpPr>
        <p:grpSpPr>
          <a:xfrm rot="21420000">
            <a:off x="113687" y="116368"/>
            <a:ext cx="3969060" cy="3705360"/>
            <a:chOff x="1524000" y="381000"/>
            <a:chExt cx="3657600" cy="4737978"/>
          </a:xfrm>
        </p:grpSpPr>
        <p:sp>
          <p:nvSpPr>
            <p:cNvPr id="15" name="Rectangle 14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7" name="Picture Placeholder 9"/>
          <p:cNvSpPr>
            <a:spLocks noGrp="1"/>
          </p:cNvSpPr>
          <p:nvPr>
            <p:ph type="pic" sz="quarter" idx="17"/>
          </p:nvPr>
        </p:nvSpPr>
        <p:spPr>
          <a:xfrm rot="21420000">
            <a:off x="299151" y="304998"/>
            <a:ext cx="3598455" cy="3334235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grpSp>
        <p:nvGrpSpPr>
          <p:cNvPr id="8" name="Group 9"/>
          <p:cNvGrpSpPr/>
          <p:nvPr/>
        </p:nvGrpSpPr>
        <p:grpSpPr>
          <a:xfrm rot="360000">
            <a:off x="4165479" y="323141"/>
            <a:ext cx="4792693" cy="3443312"/>
            <a:chOff x="1524000" y="381000"/>
            <a:chExt cx="3657600" cy="4737978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3" name="Picture Placeholder 9"/>
          <p:cNvSpPr>
            <a:spLocks noGrp="1"/>
          </p:cNvSpPr>
          <p:nvPr>
            <p:ph type="pic" sz="quarter" idx="16"/>
          </p:nvPr>
        </p:nvSpPr>
        <p:spPr>
          <a:xfrm rot="360000">
            <a:off x="4336486" y="507668"/>
            <a:ext cx="4432860" cy="307238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926106"/>
            <a:ext cx="7315200" cy="990600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80A14-C52E-E04D-9DE4-F8A50F0F2290}" type="datetimeFigureOut">
              <a:rPr lang="en-US" smtClean="0"/>
              <a:pPr/>
              <a:t>3/1/12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B7723-DD68-AC49-A64C-BA0A3320967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80A14-C52E-E04D-9DE4-F8A50F0F2290}" type="datetimeFigureOut">
              <a:rPr lang="en-US" smtClean="0"/>
              <a:pPr/>
              <a:t>3/1/12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B7723-DD68-AC49-A64C-BA0A3320967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80A14-C52E-E04D-9DE4-F8A50F0F2290}" type="datetimeFigureOut">
              <a:rPr lang="en-US" smtClean="0"/>
              <a:pPr/>
              <a:t>3/1/12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B7723-DD68-AC49-A64C-BA0A3320967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51682" y="450851"/>
            <a:ext cx="846083" cy="5357812"/>
          </a:xfrm>
        </p:spPr>
        <p:txBody>
          <a:bodyPr vert="eaVert" anchor="t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450851"/>
            <a:ext cx="5943600" cy="53578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80A14-C52E-E04D-9DE4-F8A50F0F2290}" type="datetimeFigureOut">
              <a:rPr lang="en-US" smtClean="0"/>
              <a:pPr/>
              <a:t>3/1/12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B7723-DD68-AC49-A64C-BA0A3320967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Slide with Watermar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122215" y="3200400"/>
            <a:ext cx="8021782" cy="2209800"/>
          </a:xfrm>
        </p:spPr>
        <p:txBody>
          <a:bodyPr wrap="none" lIns="0" tIns="0" rIns="0" bIns="0" anchor="ctr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  <a:lvl2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2pPr>
            <a:lvl3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3pPr>
            <a:lvl4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4pPr>
            <a:lvl5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813" y="3833095"/>
            <a:ext cx="4724400" cy="1209964"/>
          </a:xfrm>
        </p:spPr>
        <p:txBody>
          <a:bodyPr lIns="45720" tIns="0" rIns="45720" bIns="0" anchor="b" anchorCtr="0">
            <a:noAutofit/>
          </a:bodyPr>
          <a:lstStyle>
            <a:lvl1pPr algn="l">
              <a:lnSpc>
                <a:spcPts val="5000"/>
              </a:lnSpc>
              <a:defRPr sz="46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813" y="5056909"/>
            <a:ext cx="4724400" cy="1156586"/>
          </a:xfrm>
        </p:spPr>
        <p:txBody>
          <a:bodyPr lIns="91440" tIns="0" rIns="45720" bIns="0">
            <a:normAutofit/>
          </a:bodyPr>
          <a:lstStyle>
            <a:lvl1pPr marL="0" indent="0" algn="l">
              <a:lnSpc>
                <a:spcPts val="2600"/>
              </a:lnSpc>
              <a:spcBef>
                <a:spcPct val="0"/>
              </a:spcBef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98744"/>
            <a:ext cx="1981200" cy="273050"/>
          </a:xfrm>
        </p:spPr>
        <p:txBody>
          <a:bodyPr/>
          <a:lstStyle>
            <a:lvl1pPr algn="l">
              <a:defRPr sz="1100">
                <a:latin typeface="Rockwell" pitchFamily="18" charset="0"/>
              </a:defRPr>
            </a:lvl1pPr>
          </a:lstStyle>
          <a:p>
            <a:fld id="{45F80A14-C52E-E04D-9DE4-F8A50F0F2290}" type="datetimeFigureOut">
              <a:rPr lang="en-US" smtClean="0"/>
              <a:pPr/>
              <a:t>3/1/12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400" y="6298744"/>
            <a:ext cx="3810000" cy="273050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4856" y="6312392"/>
            <a:ext cx="685800" cy="265089"/>
          </a:xfrm>
        </p:spPr>
        <p:txBody>
          <a:bodyPr/>
          <a:lstStyle>
            <a:lvl1pPr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fld id="{6A1B7723-DD68-AC49-A64C-BA0A3320967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94560"/>
            <a:ext cx="7772400" cy="1362075"/>
          </a:xfrm>
        </p:spPr>
        <p:txBody>
          <a:bodyPr vert="horz" lIns="45720" tIns="0" rIns="45720" bIns="0" rtlCol="0" anchor="b" anchorCtr="0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4600" b="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557016"/>
            <a:ext cx="7772400" cy="987552"/>
          </a:xfrm>
        </p:spPr>
        <p:txBody>
          <a:bodyPr vert="horz" lIns="91440" tIns="0" rIns="45720" bIns="0" rtlCol="0" anchor="t" anchorCtr="0">
            <a:normAutofit/>
          </a:bodyPr>
          <a:lstStyle>
            <a:lvl1pPr marL="0" indent="0">
              <a:spcBef>
                <a:spcPct val="0"/>
              </a:spcBef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SzPct val="90000"/>
              <a:buFontTx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80A14-C52E-E04D-9DE4-F8A50F0F2290}" type="datetimeFigureOut">
              <a:rPr lang="en-US" smtClean="0"/>
              <a:pPr/>
              <a:t>3/1/12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7D87C-65A5-496D-87B3-2194CD1739D5}" type="slidenum">
              <a:rPr/>
              <a:pPr/>
              <a:t>‹#›</a:t>
            </a:fld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Section with Watermar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712693" y="1689847"/>
            <a:ext cx="8431303" cy="2209800"/>
          </a:xfrm>
        </p:spPr>
        <p:txBody>
          <a:bodyPr wrap="none" lIns="0" tIns="0" rIns="0" bIns="0" anchor="ctr" anchorCtr="0">
            <a:noAutofit/>
          </a:bodyPr>
          <a:lstStyle>
            <a:lvl1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  <a:lvl2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2pPr>
            <a:lvl3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3pPr>
            <a:lvl4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4pPr>
            <a:lvl5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196353"/>
            <a:ext cx="5334000" cy="1362075"/>
          </a:xfrm>
        </p:spPr>
        <p:txBody>
          <a:bodyPr lIns="45720" tIns="0" rIns="45720" bIns="0" anchor="b" anchorCtr="0"/>
          <a:lstStyle>
            <a:lvl1pPr algn="l">
              <a:lnSpc>
                <a:spcPts val="5000"/>
              </a:lnSpc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560618"/>
            <a:ext cx="5334000" cy="983087"/>
          </a:xfrm>
        </p:spPr>
        <p:txBody>
          <a:bodyPr tIns="0" rIns="45720" bIns="0" anchor="t" anchorCtr="0"/>
          <a:lstStyle>
            <a:lvl1pPr marL="0" indent="0">
              <a:spcBef>
                <a:spcPct val="0"/>
              </a:spcBef>
              <a:buNone/>
              <a:defRPr sz="22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80A14-C52E-E04D-9DE4-F8A50F0F2290}" type="datetimeFigureOut">
              <a:rPr lang="en-US" smtClean="0"/>
              <a:pPr/>
              <a:t>3/1/12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B7723-DD68-AC49-A64C-BA0A3320967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Section with Picture"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2775" y="4069804"/>
            <a:ext cx="5538788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3" name="Group 8"/>
          <p:cNvGrpSpPr/>
          <p:nvPr/>
        </p:nvGrpSpPr>
        <p:grpSpPr>
          <a:xfrm rot="21240000">
            <a:off x="654352" y="445180"/>
            <a:ext cx="5416247" cy="3630168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 rot="21240000">
            <a:off x="857677" y="632632"/>
            <a:ext cx="5009597" cy="325526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58117" y="5230906"/>
            <a:ext cx="5532958" cy="865093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80A14-C52E-E04D-9DE4-F8A50F0F2290}" type="datetimeFigureOut">
              <a:rPr lang="en-US" smtClean="0"/>
              <a:pPr/>
              <a:t>3/1/12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B7723-DD68-AC49-A64C-BA0A3320967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80A14-C52E-E04D-9DE4-F8A50F0F2290}" type="datetimeFigureOut">
              <a:rPr lang="en-US" smtClean="0"/>
              <a:pPr/>
              <a:t>3/1/12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B7723-DD68-AC49-A64C-BA0A3320967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326" y="1419366"/>
            <a:ext cx="3200400" cy="584035"/>
          </a:xfrm>
        </p:spPr>
        <p:txBody>
          <a:bodyPr anchor="b"/>
          <a:lstStyle>
            <a:lvl1pPr marL="0" indent="0" algn="ctr">
              <a:spcBef>
                <a:spcPct val="0"/>
              </a:spcBef>
              <a:buNone/>
              <a:defRPr sz="2200" b="0"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7367" y="2174875"/>
            <a:ext cx="3566160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30247" y="1419366"/>
            <a:ext cx="3200400" cy="584035"/>
          </a:xfrm>
        </p:spPr>
        <p:txBody>
          <a:bodyPr anchor="b"/>
          <a:lstStyle>
            <a:lvl1pPr marL="0" indent="0" algn="ctr">
              <a:spcBef>
                <a:spcPct val="0"/>
              </a:spcBef>
              <a:buNone/>
              <a:defRPr sz="2200" b="0"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6514" y="2174875"/>
            <a:ext cx="3566160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80A14-C52E-E04D-9DE4-F8A50F0F2290}" type="datetimeFigureOut">
              <a:rPr lang="en-US" smtClean="0"/>
              <a:pPr/>
              <a:t>3/1/12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B7723-DD68-AC49-A64C-BA0A3320967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0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039" y="1897040"/>
            <a:ext cx="3228975" cy="142875"/>
          </a:xfrm>
          <a:prstGeom prst="rect">
            <a:avLst/>
          </a:prstGeom>
        </p:spPr>
      </p:pic>
      <p:pic>
        <p:nvPicPr>
          <p:cNvPr id="13" name="Picture 12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960" y="1897040"/>
            <a:ext cx="3228975" cy="142875"/>
          </a:xfrm>
          <a:prstGeom prst="rect">
            <a:avLst/>
          </a:prstGeom>
        </p:spPr>
      </p:pic>
      <p:pic>
        <p:nvPicPr>
          <p:cNvPr id="12" name="Picture 11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039" y="1897040"/>
            <a:ext cx="3228975" cy="142875"/>
          </a:xfrm>
          <a:prstGeom prst="rect">
            <a:avLst/>
          </a:prstGeom>
        </p:spPr>
      </p:pic>
      <p:pic>
        <p:nvPicPr>
          <p:cNvPr id="14" name="Picture 13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960" y="1897040"/>
            <a:ext cx="3228975" cy="1428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8"/>
            <a:ext cx="731520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80A14-C52E-E04D-9DE4-F8A50F0F2290}" type="datetimeFigureOut">
              <a:rPr lang="en-US" smtClean="0"/>
              <a:pPr/>
              <a:t>3/1/12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B7723-DD68-AC49-A64C-BA0A3320967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914400" y="3870960"/>
            <a:ext cx="731520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theme" Target="../theme/theme1.xml"/><Relationship Id="rId22" Type="http://schemas.openxmlformats.org/officeDocument/2006/relationships/image" Target="../media/image6.png"/><Relationship Id="rId23" Type="http://schemas.openxmlformats.org/officeDocument/2006/relationships/image" Target="../media/image7.png"/><Relationship Id="rId24" Type="http://schemas.openxmlformats.org/officeDocument/2006/relationships/image" Target="../media/image8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503238"/>
            <a:ext cx="7313613" cy="8683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735138"/>
            <a:ext cx="7313613" cy="40560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63438" y="6314461"/>
            <a:ext cx="1295400" cy="2650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fld id="{45F80A14-C52E-E04D-9DE4-F8A50F0F2290}" type="datetimeFigureOut">
              <a:rPr lang="en-US" smtClean="0"/>
              <a:pPr/>
              <a:t>3/1/12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2607" y="6305797"/>
            <a:ext cx="3717967" cy="2592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21388" y="5476097"/>
            <a:ext cx="1483056" cy="8518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</a:lstStyle>
          <a:p>
            <a:fld id="{6A1B7723-DD68-AC49-A64C-BA0A3320967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  <p:sldLayoutId id="2147483725" r:id="rId17"/>
    <p:sldLayoutId id="2147483726" r:id="rId18"/>
    <p:sldLayoutId id="2147483727" r:id="rId19"/>
    <p:sldLayoutId id="2147483728" r:id="rId20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3550" indent="-463550" algn="l" defTabSz="914400" rtl="0" eaLnBrk="1" latinLnBrk="0" hangingPunct="1">
        <a:spcBef>
          <a:spcPts val="2000"/>
        </a:spcBef>
        <a:buSzPct val="90000"/>
        <a:buFontTx/>
        <a:buBlip>
          <a:blip r:embed="rId22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600"/>
        </a:spcBef>
        <a:buSzPct val="90000"/>
        <a:buFontTx/>
        <a:buBlip>
          <a:blip r:embed="rId23"/>
        </a:buBlip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255713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7025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938338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Selena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La Reyna de la </a:t>
            </a:r>
            <a:r>
              <a:rPr lang="en-US" dirty="0" err="1" smtClean="0"/>
              <a:t>música</a:t>
            </a:r>
            <a:r>
              <a:rPr lang="en-US" dirty="0" smtClean="0"/>
              <a:t> </a:t>
            </a:r>
            <a:r>
              <a:rPr lang="en-US" dirty="0" err="1" smtClean="0"/>
              <a:t>Tejana</a:t>
            </a:r>
            <a:r>
              <a:rPr lang="en-US" dirty="0" smtClean="0"/>
              <a:t>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 </a:t>
            </a:r>
            <a:r>
              <a:rPr lang="en-US" dirty="0" err="1" smtClean="0"/>
              <a:t>vida</a:t>
            </a:r>
            <a:endParaRPr lang="en-US" dirty="0"/>
          </a:p>
        </p:txBody>
      </p:sp>
      <p:pic>
        <p:nvPicPr>
          <p:cNvPr id="4" name="Content Placeholder 3" descr="200px-Selena09.jpg"/>
          <p:cNvPicPr>
            <a:picLocks noGrp="1" noChangeAspect="1"/>
          </p:cNvPicPr>
          <p:nvPr>
            <p:ph idx="1"/>
          </p:nvPr>
        </p:nvPicPr>
        <p:blipFill>
          <a:blip r:embed="rId2"/>
          <a:srcRect l="-84784" r="-84784"/>
          <a:stretch>
            <a:fillRect/>
          </a:stretch>
        </p:blipFill>
        <p:spPr>
          <a:xfrm>
            <a:off x="-1797476" y="1644442"/>
            <a:ext cx="7313613" cy="4056062"/>
          </a:xfrm>
        </p:spPr>
      </p:pic>
      <p:sp>
        <p:nvSpPr>
          <p:cNvPr id="5" name="TextBox 4"/>
          <p:cNvSpPr txBox="1"/>
          <p:nvPr/>
        </p:nvSpPr>
        <p:spPr>
          <a:xfrm>
            <a:off x="3829533" y="1833815"/>
            <a:ext cx="4398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Selena Quintanilla-</a:t>
            </a:r>
            <a:r>
              <a:rPr lang="en-US" dirty="0" err="1" smtClean="0"/>
              <a:t>Pérez</a:t>
            </a:r>
            <a:r>
              <a:rPr lang="en-US" dirty="0" smtClean="0"/>
              <a:t>, </a:t>
            </a:r>
            <a:br>
              <a:rPr lang="en-US" dirty="0" smtClean="0"/>
            </a:br>
            <a:r>
              <a:rPr lang="en-US" dirty="0" err="1" smtClean="0"/>
              <a:t>Tambien</a:t>
            </a:r>
            <a:r>
              <a:rPr lang="en-US" dirty="0" smtClean="0"/>
              <a:t> </a:t>
            </a:r>
            <a:r>
              <a:rPr lang="en-US" dirty="0" err="1" smtClean="0"/>
              <a:t>conocida</a:t>
            </a:r>
            <a:r>
              <a:rPr lang="en-US" dirty="0" smtClean="0"/>
              <a:t> </a:t>
            </a:r>
            <a:r>
              <a:rPr lang="en-US" dirty="0" err="1" smtClean="0"/>
              <a:t>como</a:t>
            </a:r>
            <a:r>
              <a:rPr lang="en-US" dirty="0" smtClean="0"/>
              <a:t> (A.K.A) </a:t>
            </a:r>
            <a:br>
              <a:rPr lang="en-US" dirty="0" smtClean="0"/>
            </a:br>
            <a:r>
              <a:rPr lang="en-US" dirty="0" err="1" smtClean="0"/>
              <a:t>simplemente</a:t>
            </a:r>
            <a:r>
              <a:rPr lang="en-US" dirty="0" smtClean="0"/>
              <a:t> Selena; Era </a:t>
            </a:r>
            <a:r>
              <a:rPr lang="en-US" dirty="0" err="1" smtClean="0"/>
              <a:t>una</a:t>
            </a:r>
            <a:r>
              <a:rPr lang="en-US" dirty="0" smtClean="0"/>
              <a:t> </a:t>
            </a:r>
            <a:r>
              <a:rPr lang="en-US" dirty="0" err="1" smtClean="0"/>
              <a:t>cantante</a:t>
            </a:r>
            <a:r>
              <a:rPr lang="en-US" dirty="0" smtClean="0"/>
              <a:t> Mexico Americana.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829533" y="3034144"/>
            <a:ext cx="43984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Ella </a:t>
            </a:r>
            <a:r>
              <a:rPr lang="en-US" dirty="0" err="1" smtClean="0"/>
              <a:t>nació</a:t>
            </a:r>
            <a:r>
              <a:rPr lang="en-US" dirty="0" smtClean="0"/>
              <a:t> el 16 de </a:t>
            </a:r>
            <a:r>
              <a:rPr lang="en-US" dirty="0" err="1"/>
              <a:t>A</a:t>
            </a:r>
            <a:r>
              <a:rPr lang="en-US" dirty="0" err="1" smtClean="0"/>
              <a:t>bril</a:t>
            </a:r>
            <a:r>
              <a:rPr lang="en-US" dirty="0" smtClean="0"/>
              <a:t> del 1971 en Lake Jackson, Texas.</a:t>
            </a:r>
            <a:br>
              <a:rPr lang="en-US" dirty="0" smtClean="0"/>
            </a:br>
            <a:r>
              <a:rPr lang="en-US" dirty="0" smtClean="0"/>
              <a:t>Ella </a:t>
            </a:r>
            <a:r>
              <a:rPr lang="en-US" dirty="0" err="1" smtClean="0"/>
              <a:t>sacó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primer </a:t>
            </a:r>
            <a:r>
              <a:rPr lang="en-US" dirty="0" err="1" smtClean="0"/>
              <a:t>álbum</a:t>
            </a:r>
            <a:r>
              <a:rPr lang="en-US" dirty="0" smtClean="0"/>
              <a:t> </a:t>
            </a:r>
            <a:r>
              <a:rPr lang="en-US" dirty="0" err="1" smtClean="0"/>
              <a:t>cuando</a:t>
            </a:r>
            <a:r>
              <a:rPr lang="en-US" dirty="0" smtClean="0"/>
              <a:t> </a:t>
            </a:r>
            <a:r>
              <a:rPr lang="en-US" dirty="0" err="1" smtClean="0"/>
              <a:t>tenía</a:t>
            </a:r>
            <a:r>
              <a:rPr lang="en-US" dirty="0" smtClean="0"/>
              <a:t> 13 </a:t>
            </a:r>
            <a:r>
              <a:rPr lang="en-US" dirty="0" err="1" smtClean="0"/>
              <a:t>años</a:t>
            </a:r>
            <a:r>
              <a:rPr lang="en-US" dirty="0" smtClean="0"/>
              <a:t> </a:t>
            </a:r>
            <a:r>
              <a:rPr lang="en-US" dirty="0" err="1" smtClean="0"/>
              <a:t>y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fama</a:t>
            </a:r>
            <a:r>
              <a:rPr lang="en-US" dirty="0" smtClean="0"/>
              <a:t> en los </a:t>
            </a:r>
            <a:r>
              <a:rPr lang="en-US" dirty="0" err="1" smtClean="0"/>
              <a:t>Estados</a:t>
            </a:r>
            <a:r>
              <a:rPr lang="en-US" dirty="0" smtClean="0"/>
              <a:t> </a:t>
            </a:r>
            <a:r>
              <a:rPr lang="en-US" dirty="0" err="1" smtClean="0"/>
              <a:t>Unidos</a:t>
            </a:r>
            <a:r>
              <a:rPr lang="en-US" dirty="0" smtClean="0"/>
              <a:t> </a:t>
            </a:r>
            <a:r>
              <a:rPr lang="en-US" dirty="0" err="1" smtClean="0"/>
              <a:t>creció</a:t>
            </a:r>
            <a:r>
              <a:rPr lang="en-US" dirty="0" smtClean="0"/>
              <a:t> </a:t>
            </a:r>
            <a:r>
              <a:rPr lang="en-US" dirty="0" err="1" smtClean="0"/>
              <a:t>durante</a:t>
            </a:r>
            <a:r>
              <a:rPr lang="en-US" dirty="0" smtClean="0"/>
              <a:t> los 90’s.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Ella </a:t>
            </a:r>
            <a:r>
              <a:rPr lang="en-US" dirty="0" err="1" smtClean="0"/>
              <a:t>fue</a:t>
            </a:r>
            <a:r>
              <a:rPr lang="en-US" dirty="0" smtClean="0"/>
              <a:t> </a:t>
            </a:r>
            <a:r>
              <a:rPr lang="en-US" dirty="0" err="1" smtClean="0"/>
              <a:t>asesinada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la </a:t>
            </a:r>
            <a:r>
              <a:rPr lang="en-US" dirty="0" err="1" smtClean="0"/>
              <a:t>líder</a:t>
            </a:r>
            <a:r>
              <a:rPr lang="en-US" dirty="0" smtClean="0"/>
              <a:t> de </a:t>
            </a:r>
            <a:r>
              <a:rPr lang="en-US" dirty="0" err="1" smtClean="0"/>
              <a:t>su</a:t>
            </a:r>
            <a:r>
              <a:rPr lang="en-US" dirty="0" smtClean="0"/>
              <a:t> club de </a:t>
            </a:r>
            <a:r>
              <a:rPr lang="en-US" dirty="0" err="1" smtClean="0"/>
              <a:t>fanáticos</a:t>
            </a:r>
            <a:r>
              <a:rPr lang="en-US" dirty="0" smtClean="0"/>
              <a:t>: Yolanda </a:t>
            </a:r>
            <a:r>
              <a:rPr lang="en-US" dirty="0" err="1" smtClean="0"/>
              <a:t>Saldívar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Primeros</a:t>
            </a:r>
            <a:r>
              <a:rPr lang="en-US" dirty="0" smtClean="0"/>
              <a:t> </a:t>
            </a:r>
            <a:r>
              <a:rPr lang="en-US" dirty="0" err="1" smtClean="0"/>
              <a:t>años</a:t>
            </a:r>
            <a:endParaRPr lang="en-US" dirty="0"/>
          </a:p>
        </p:txBody>
      </p:sp>
      <p:pic>
        <p:nvPicPr>
          <p:cNvPr id="4" name="Content Placeholder 3" descr="selena108.jpg"/>
          <p:cNvPicPr>
            <a:picLocks noGrp="1" noChangeAspect="1"/>
          </p:cNvPicPr>
          <p:nvPr>
            <p:ph idx="1"/>
          </p:nvPr>
        </p:nvPicPr>
        <p:blipFill>
          <a:blip r:embed="rId2"/>
          <a:srcRect l="-61457" r="-61457"/>
          <a:stretch>
            <a:fillRect/>
          </a:stretch>
        </p:blipFill>
        <p:spPr>
          <a:xfrm>
            <a:off x="2991217" y="1735138"/>
            <a:ext cx="7313613" cy="4056062"/>
          </a:xfrm>
        </p:spPr>
      </p:pic>
      <p:sp>
        <p:nvSpPr>
          <p:cNvPr id="5" name="TextBox 4"/>
          <p:cNvSpPr txBox="1"/>
          <p:nvPr/>
        </p:nvSpPr>
        <p:spPr>
          <a:xfrm>
            <a:off x="617896" y="1990686"/>
            <a:ext cx="4050650" cy="2862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Ella era </a:t>
            </a:r>
            <a:r>
              <a:rPr lang="en-US" dirty="0" err="1" smtClean="0"/>
              <a:t>hija</a:t>
            </a:r>
            <a:r>
              <a:rPr lang="en-US" dirty="0" smtClean="0"/>
              <a:t> de los </a:t>
            </a:r>
            <a:r>
              <a:rPr lang="en-US" dirty="0" err="1" smtClean="0"/>
              <a:t>orgullosos</a:t>
            </a:r>
            <a:r>
              <a:rPr lang="en-US" dirty="0" smtClean="0"/>
              <a:t> padres, Abraham Quintanilla </a:t>
            </a:r>
            <a:r>
              <a:rPr lang="en-US" dirty="0" err="1" smtClean="0"/>
              <a:t>Jr</a:t>
            </a:r>
            <a:r>
              <a:rPr lang="en-US" dirty="0" smtClean="0"/>
              <a:t>, </a:t>
            </a:r>
            <a:r>
              <a:rPr lang="en-US" dirty="0" err="1" smtClean="0"/>
              <a:t>y</a:t>
            </a:r>
            <a:r>
              <a:rPr lang="en-US" dirty="0" smtClean="0"/>
              <a:t> Marcela Ofelia </a:t>
            </a:r>
            <a:r>
              <a:rPr lang="en-US" dirty="0" err="1" smtClean="0"/>
              <a:t>Samora</a:t>
            </a:r>
            <a:r>
              <a:rPr lang="en-US" dirty="0" smtClean="0"/>
              <a:t>.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Ella </a:t>
            </a:r>
            <a:r>
              <a:rPr lang="en-US" dirty="0" err="1" smtClean="0"/>
              <a:t>empezó</a:t>
            </a:r>
            <a:r>
              <a:rPr lang="en-US" dirty="0" smtClean="0"/>
              <a:t> a </a:t>
            </a:r>
            <a:r>
              <a:rPr lang="en-US" dirty="0" err="1" smtClean="0"/>
              <a:t>cantar</a:t>
            </a:r>
            <a:r>
              <a:rPr lang="en-US" dirty="0" smtClean="0"/>
              <a:t> </a:t>
            </a:r>
            <a:r>
              <a:rPr lang="en-US" dirty="0" err="1" smtClean="0"/>
              <a:t>cuando</a:t>
            </a:r>
            <a:r>
              <a:rPr lang="en-US" dirty="0" smtClean="0"/>
              <a:t> </a:t>
            </a:r>
            <a:r>
              <a:rPr lang="en-US" dirty="0" err="1" smtClean="0"/>
              <a:t>tenía</a:t>
            </a:r>
            <a:r>
              <a:rPr lang="en-US" dirty="0" smtClean="0"/>
              <a:t> 3 </a:t>
            </a:r>
            <a:r>
              <a:rPr lang="en-US" dirty="0" err="1" smtClean="0"/>
              <a:t>años</a:t>
            </a:r>
            <a:r>
              <a:rPr lang="en-US" dirty="0" smtClean="0"/>
              <a:t>.</a:t>
            </a:r>
            <a:br>
              <a:rPr lang="en-US" dirty="0" smtClean="0"/>
            </a:br>
            <a:r>
              <a:rPr lang="en-US" dirty="0" smtClean="0"/>
              <a:t>A la </a:t>
            </a:r>
            <a:r>
              <a:rPr lang="en-US" dirty="0" err="1" smtClean="0"/>
              <a:t>edad</a:t>
            </a:r>
            <a:r>
              <a:rPr lang="en-US" dirty="0" smtClean="0"/>
              <a:t> de </a:t>
            </a:r>
            <a:r>
              <a:rPr lang="en-US" dirty="0" err="1" smtClean="0"/>
              <a:t>nueve</a:t>
            </a:r>
            <a:r>
              <a:rPr lang="en-US" dirty="0" smtClean="0"/>
              <a:t>, </a:t>
            </a:r>
            <a:r>
              <a:rPr lang="en-US" dirty="0" err="1" smtClean="0"/>
              <a:t>su</a:t>
            </a:r>
            <a:r>
              <a:rPr lang="en-US" dirty="0" smtClean="0"/>
              <a:t> padre </a:t>
            </a:r>
            <a:r>
              <a:rPr lang="en-US" dirty="0" err="1" smtClean="0"/>
              <a:t>lanzó</a:t>
            </a:r>
            <a:r>
              <a:rPr lang="en-US" dirty="0" smtClean="0"/>
              <a:t> un </a:t>
            </a:r>
            <a:r>
              <a:rPr lang="en-US" dirty="0" err="1" smtClean="0"/>
              <a:t>grupo</a:t>
            </a:r>
            <a:r>
              <a:rPr lang="en-US" dirty="0" smtClean="0"/>
              <a:t> musical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consistía</a:t>
            </a:r>
            <a:r>
              <a:rPr lang="en-US" dirty="0" smtClean="0"/>
              <a:t> de </a:t>
            </a:r>
            <a:r>
              <a:rPr lang="en-US" dirty="0" err="1" smtClean="0"/>
              <a:t>varios</a:t>
            </a:r>
            <a:r>
              <a:rPr lang="en-US" dirty="0" smtClean="0"/>
              <a:t> de </a:t>
            </a:r>
            <a:r>
              <a:rPr lang="en-US" dirty="0" err="1" smtClean="0"/>
              <a:t>sus</a:t>
            </a:r>
            <a:r>
              <a:rPr lang="en-US" dirty="0" smtClean="0"/>
              <a:t> </a:t>
            </a:r>
            <a:r>
              <a:rPr lang="en-US" dirty="0" err="1" smtClean="0"/>
              <a:t>hijos</a:t>
            </a:r>
            <a:r>
              <a:rPr lang="en-US" dirty="0" smtClean="0"/>
              <a:t>.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 </a:t>
            </a:r>
            <a:r>
              <a:rPr lang="en-US" dirty="0" err="1" smtClean="0"/>
              <a:t>vida</a:t>
            </a:r>
            <a:r>
              <a:rPr lang="en-US" dirty="0" smtClean="0"/>
              <a:t> </a:t>
            </a:r>
            <a:r>
              <a:rPr lang="en-US" dirty="0" err="1" smtClean="0"/>
              <a:t>profesional</a:t>
            </a:r>
            <a:endParaRPr lang="en-US" dirty="0"/>
          </a:p>
        </p:txBody>
      </p:sp>
      <p:pic>
        <p:nvPicPr>
          <p:cNvPr id="4" name="Content Placeholder 3" descr="images.jpg"/>
          <p:cNvPicPr>
            <a:picLocks noGrp="1" noChangeAspect="1"/>
          </p:cNvPicPr>
          <p:nvPr>
            <p:ph idx="1"/>
          </p:nvPr>
        </p:nvPicPr>
        <p:blipFill>
          <a:blip r:embed="rId2"/>
          <a:srcRect l="-43845" r="-43845"/>
          <a:stretch>
            <a:fillRect/>
          </a:stretch>
        </p:blipFill>
        <p:spPr>
          <a:xfrm>
            <a:off x="-870632" y="1735138"/>
            <a:ext cx="7313613" cy="4056062"/>
          </a:xfrm>
        </p:spPr>
      </p:pic>
      <p:sp>
        <p:nvSpPr>
          <p:cNvPr id="5" name="TextBox 4"/>
          <p:cNvSpPr txBox="1"/>
          <p:nvPr/>
        </p:nvSpPr>
        <p:spPr>
          <a:xfrm>
            <a:off x="5286442" y="1990686"/>
            <a:ext cx="3535737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En 1987 Selena </a:t>
            </a:r>
            <a:r>
              <a:rPr lang="en-US" dirty="0" err="1" smtClean="0"/>
              <a:t>ganó</a:t>
            </a:r>
            <a:r>
              <a:rPr lang="en-US" dirty="0" smtClean="0"/>
              <a:t> el </a:t>
            </a:r>
            <a:r>
              <a:rPr lang="en-US" dirty="0" err="1" smtClean="0"/>
              <a:t>premio</a:t>
            </a:r>
            <a:r>
              <a:rPr lang="en-US" dirty="0" smtClean="0"/>
              <a:t> de la </a:t>
            </a:r>
            <a:r>
              <a:rPr lang="en-US" dirty="0" err="1" smtClean="0"/>
              <a:t>mejor</a:t>
            </a:r>
            <a:r>
              <a:rPr lang="en-US" dirty="0" smtClean="0"/>
              <a:t> </a:t>
            </a:r>
            <a:r>
              <a:rPr lang="en-US" dirty="0" err="1" smtClean="0"/>
              <a:t>vocalista</a:t>
            </a:r>
            <a:r>
              <a:rPr lang="en-US" dirty="0" smtClean="0"/>
              <a:t> </a:t>
            </a:r>
            <a:r>
              <a:rPr lang="en-US" dirty="0" err="1" smtClean="0"/>
              <a:t>femenina</a:t>
            </a:r>
            <a:r>
              <a:rPr lang="en-US" dirty="0" smtClean="0"/>
              <a:t>.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En 1988 </a:t>
            </a:r>
            <a:r>
              <a:rPr lang="en-US" dirty="0" err="1" smtClean="0"/>
              <a:t>conoció</a:t>
            </a:r>
            <a:r>
              <a:rPr lang="en-US" dirty="0" smtClean="0"/>
              <a:t> a Chris </a:t>
            </a:r>
            <a:r>
              <a:rPr lang="en-US" dirty="0" err="1" smtClean="0"/>
              <a:t>Pérez</a:t>
            </a:r>
            <a:r>
              <a:rPr lang="en-US" dirty="0" smtClean="0"/>
              <a:t>.</a:t>
            </a:r>
            <a:br>
              <a:rPr lang="en-US" dirty="0" smtClean="0"/>
            </a:br>
            <a:r>
              <a:rPr lang="en-US" dirty="0" smtClean="0"/>
              <a:t>En 1992 </a:t>
            </a:r>
            <a:r>
              <a:rPr lang="en-US" dirty="0" err="1" smtClean="0"/>
              <a:t>ellos</a:t>
            </a:r>
            <a:r>
              <a:rPr lang="en-US" dirty="0" smtClean="0"/>
              <a:t> se </a:t>
            </a:r>
            <a:r>
              <a:rPr lang="en-US" dirty="0" err="1" smtClean="0"/>
              <a:t>casaron</a:t>
            </a:r>
            <a:r>
              <a:rPr lang="en-US" dirty="0" smtClean="0"/>
              <a:t> en el </a:t>
            </a:r>
            <a:r>
              <a:rPr lang="en-US" dirty="0" err="1" smtClean="0"/>
              <a:t>condado</a:t>
            </a:r>
            <a:r>
              <a:rPr lang="en-US" dirty="0" smtClean="0"/>
              <a:t> de Nueces, Texas (Nueces county)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1992-1994 Ella </a:t>
            </a:r>
            <a:r>
              <a:rPr lang="en-US" dirty="0" err="1" smtClean="0"/>
              <a:t>sacó</a:t>
            </a:r>
            <a:r>
              <a:rPr lang="en-US" dirty="0" smtClean="0"/>
              <a:t> los </a:t>
            </a:r>
            <a:r>
              <a:rPr lang="en-US" dirty="0" err="1" smtClean="0"/>
              <a:t>álbumes</a:t>
            </a:r>
            <a:r>
              <a:rPr lang="en-US" dirty="0" smtClean="0"/>
              <a:t>  </a:t>
            </a:r>
            <a:r>
              <a:rPr lang="en-US" dirty="0" err="1" smtClean="0"/>
              <a:t>que</a:t>
            </a:r>
            <a:r>
              <a:rPr lang="en-US" dirty="0" smtClean="0"/>
              <a:t> le </a:t>
            </a:r>
            <a:r>
              <a:rPr lang="en-US" dirty="0" err="1" smtClean="0"/>
              <a:t>dieron</a:t>
            </a:r>
            <a:r>
              <a:rPr lang="en-US" dirty="0" smtClean="0"/>
              <a:t> </a:t>
            </a:r>
            <a:r>
              <a:rPr lang="en-US" dirty="0" err="1" smtClean="0"/>
              <a:t>toda</a:t>
            </a:r>
            <a:r>
              <a:rPr lang="en-US" dirty="0" smtClean="0"/>
              <a:t> la </a:t>
            </a:r>
            <a:r>
              <a:rPr lang="en-US" dirty="0" err="1" smtClean="0"/>
              <a:t>fama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ella</a:t>
            </a:r>
            <a:r>
              <a:rPr lang="en-US" dirty="0" smtClean="0"/>
              <a:t> </a:t>
            </a:r>
            <a:r>
              <a:rPr lang="en-US" dirty="0" err="1" smtClean="0"/>
              <a:t>posee</a:t>
            </a:r>
            <a:r>
              <a:rPr lang="en-US" dirty="0" smtClean="0"/>
              <a:t> </a:t>
            </a:r>
            <a:r>
              <a:rPr lang="en-US" dirty="0" err="1" smtClean="0"/>
              <a:t>hoy</a:t>
            </a:r>
            <a:r>
              <a:rPr lang="en-US" dirty="0" smtClean="0"/>
              <a:t>.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Inkwell">
  <a:themeElements>
    <a:clrScheme name="Inkwell">
      <a:dk1>
        <a:sysClr val="windowText" lastClr="000000"/>
      </a:dk1>
      <a:lt1>
        <a:sysClr val="window" lastClr="FFFFFF"/>
      </a:lt1>
      <a:dk2>
        <a:srgbClr val="584D2E"/>
      </a:dk2>
      <a:lt2>
        <a:srgbClr val="EFE7C3"/>
      </a:lt2>
      <a:accent1>
        <a:srgbClr val="860908"/>
      </a:accent1>
      <a:accent2>
        <a:srgbClr val="4A0505"/>
      </a:accent2>
      <a:accent3>
        <a:srgbClr val="7A500A"/>
      </a:accent3>
      <a:accent4>
        <a:srgbClr val="C47810"/>
      </a:accent4>
      <a:accent5>
        <a:srgbClr val="827752"/>
      </a:accent5>
      <a:accent6>
        <a:srgbClr val="B5BB83"/>
      </a:accent6>
      <a:hlink>
        <a:srgbClr val="C47810"/>
      </a:hlink>
      <a:folHlink>
        <a:srgbClr val="F0A43A"/>
      </a:folHlink>
    </a:clrScheme>
    <a:fontScheme name="Inkwell">
      <a:majorFont>
        <a:latin typeface="Goudy Old Style"/>
        <a:ea typeface=""/>
        <a:cs typeface=""/>
        <a:font script="Jpan" typeface="ＭＳ Ｐ明朝"/>
      </a:majorFont>
      <a:minorFont>
        <a:latin typeface="Goudy Old Style"/>
        <a:ea typeface=""/>
        <a:cs typeface=""/>
        <a:font script="Jpan" typeface="ＭＳ Ｐ明朝"/>
      </a:minorFont>
    </a:fontScheme>
    <a:fmtScheme name="Inkwell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30000"/>
              </a:schemeClr>
              <a:schemeClr val="phClr">
                <a:alpha val="10000"/>
                <a:satMod val="12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30000"/>
                <a:satMod val="150000"/>
              </a:schemeClr>
              <a:schemeClr val="phClr">
                <a:alpha val="10000"/>
                <a:satMod val="120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  <a:softEdge rad="63500"/>
          </a:effectLst>
        </a:effectStyle>
      </a:effectStyleLst>
      <a:bgFillStyleLst>
        <a:blipFill rotWithShape="1">
          <a:blip xmlns:r="http://schemas.openxmlformats.org/officeDocument/2006/relationships" r:embed="rId3"/>
          <a:stretch/>
        </a:blipFill>
        <a:blipFill rotWithShape="1">
          <a:blip xmlns:r="http://schemas.openxmlformats.org/officeDocument/2006/relationships" r:embed="rId4"/>
          <a:stretch/>
        </a:blipFill>
        <a:blipFill rotWithShape="1">
          <a:blip xmlns:r="http://schemas.openxmlformats.org/officeDocument/2006/relationships" r:embed="rId5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Inkwell.thmx</Template>
  <TotalTime>582</TotalTime>
  <Words>203</Words>
  <Application>Microsoft Macintosh PowerPoint</Application>
  <PresentationFormat>On-screen Show (4:3)</PresentationFormat>
  <Paragraphs>9</Paragraphs>
  <Slides>4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Inkwell</vt:lpstr>
      <vt:lpstr>Selena</vt:lpstr>
      <vt:lpstr>Su vida</vt:lpstr>
      <vt:lpstr>Primeros años</vt:lpstr>
      <vt:lpstr>Su vida profesional</vt:lpstr>
    </vt:vector>
  </TitlesOfParts>
  <Company>SDP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Selena</dc:title>
  <dc:creator>SDP Administrator</dc:creator>
  <cp:lastModifiedBy>Benjamin Rush</cp:lastModifiedBy>
  <cp:revision>2</cp:revision>
  <dcterms:created xsi:type="dcterms:W3CDTF">2012-03-01T17:53:37Z</dcterms:created>
  <dcterms:modified xsi:type="dcterms:W3CDTF">2012-03-01T20:18:58Z</dcterms:modified>
</cp:coreProperties>
</file>